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152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821"/>
    <a:srgbClr val="0E2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70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02279-C7BF-4BC2-A589-83EADA083E2A}" type="datetimeFigureOut">
              <a:rPr lang="en-AU" smtClean="0"/>
              <a:t>5/12/2025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7645A-4C6A-4F87-A64B-ECCDC985FA2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8108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10420-1169-47D7-86E5-29F89AA2DF8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856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1 - Parch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19" y="568959"/>
            <a:ext cx="10471473" cy="2860039"/>
          </a:xfrm>
        </p:spPr>
        <p:txBody>
          <a:bodyPr anchor="t">
            <a:noAutofit/>
          </a:bodyPr>
          <a:lstStyle>
            <a:lvl1pPr>
              <a:defRPr sz="9600" spc="-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5C10-6355-F851-5EE3-B92498B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19" y="3723640"/>
            <a:ext cx="5044861" cy="1249672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latin typeface="Archivo Condensed SemiBold" pitchFamily="2" charset="0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/>
            </a:lvl2pPr>
            <a:lvl3pPr marL="180000" indent="-228600">
              <a:spcBef>
                <a:spcPts val="1200"/>
              </a:spcBef>
              <a:buFont typeface="Archivo" pitchFamily="2" charset="0"/>
              <a:buChar char="–"/>
              <a:defRPr sz="1600"/>
            </a:lvl3pPr>
            <a:lvl4pPr marL="540000" indent="-228600">
              <a:buFont typeface="Archivo" pitchFamily="2" charset="0"/>
              <a:buChar char="–"/>
              <a:defRPr sz="1600"/>
            </a:lvl4pPr>
            <a:lvl5pPr marL="900000" indent="-228600">
              <a:buFont typeface="Archivo" pitchFamily="2" charset="0"/>
              <a:buChar char="–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CA5F19-CB92-498E-6C6D-DC269A22439B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9AFDEE3-9578-0FC2-85C8-A087622E9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E796D-26C2-4FFE-21DD-CA8621164B15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B10D5AE-5EBB-623F-7A74-5CD4ACA001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3400" y="4524819"/>
            <a:ext cx="980861" cy="15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08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column content - Dark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19" y="375921"/>
            <a:ext cx="11525248" cy="645160"/>
          </a:xfrm>
        </p:spPr>
        <p:txBody>
          <a:bodyPr anchor="t">
            <a:normAutofit/>
          </a:bodyPr>
          <a:lstStyle>
            <a:lvl1pPr>
              <a:defRPr sz="2800" spc="-5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5C10-6355-F851-5EE3-B92498B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919" y="1513840"/>
            <a:ext cx="9667241" cy="4663123"/>
          </a:xfrm>
        </p:spPr>
        <p:txBody>
          <a:bodyPr/>
          <a:lstStyle>
            <a:lvl1pPr marL="0" indent="0">
              <a:buNone/>
              <a:defRPr sz="1600" cap="all" baseline="0">
                <a:solidFill>
                  <a:schemeClr val="accent6"/>
                </a:solidFill>
                <a:latin typeface="Archivo Condensed SemiBold" pitchFamily="2" charset="0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>
                <a:solidFill>
                  <a:schemeClr val="accent6"/>
                </a:solidFill>
              </a:defRPr>
            </a:lvl2pPr>
            <a:lvl3pPr marL="360000" indent="-228600"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</a:defRPr>
            </a:lvl3pPr>
            <a:lvl4pPr marL="720000" indent="-228600"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</a:defRPr>
            </a:lvl4pPr>
            <a:lvl5pPr marL="1080000" indent="-228600"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CA5F19-CB92-498E-6C6D-DC269A22439B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9AFDEE3-9578-0FC2-85C8-A087622E9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E796D-26C2-4FFE-21DD-CA8621164B15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solidFill>
                  <a:schemeClr val="accent6"/>
                </a:solidFill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38CE3C-1313-63EB-5CAF-D9F296EF6694}"/>
              </a:ext>
            </a:extLst>
          </p:cNvPr>
          <p:cNvCxnSpPr>
            <a:cxnSpLocks/>
          </p:cNvCxnSpPr>
          <p:nvPr userDrawn="1"/>
        </p:nvCxnSpPr>
        <p:spPr>
          <a:xfrm>
            <a:off x="370414" y="1075274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96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column content - Ocean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19" y="375921"/>
            <a:ext cx="11525248" cy="645160"/>
          </a:xfrm>
        </p:spPr>
        <p:txBody>
          <a:bodyPr anchor="t">
            <a:normAutofit/>
          </a:bodyPr>
          <a:lstStyle>
            <a:lvl1pPr>
              <a:defRPr sz="2800" spc="-5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5C10-6355-F851-5EE3-B92498B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919" y="1513840"/>
            <a:ext cx="9667241" cy="4663123"/>
          </a:xfrm>
        </p:spPr>
        <p:txBody>
          <a:bodyPr/>
          <a:lstStyle>
            <a:lvl1pPr marL="0" indent="0">
              <a:buNone/>
              <a:defRPr sz="1600" cap="all" baseline="0">
                <a:solidFill>
                  <a:schemeClr val="accent6"/>
                </a:solidFill>
                <a:latin typeface="Archivo Condensed SemiBold" pitchFamily="2" charset="0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>
                <a:solidFill>
                  <a:schemeClr val="accent6"/>
                </a:solidFill>
              </a:defRPr>
            </a:lvl2pPr>
            <a:lvl3pPr marL="360000" indent="-228600"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</a:defRPr>
            </a:lvl3pPr>
            <a:lvl4pPr marL="720000" indent="-228600"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</a:defRPr>
            </a:lvl4pPr>
            <a:lvl5pPr marL="1080000" indent="-228600"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CA5F19-CB92-498E-6C6D-DC269A22439B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9AFDEE3-9578-0FC2-85C8-A087622E9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E796D-26C2-4FFE-21DD-CA8621164B15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solidFill>
                  <a:schemeClr val="accent6"/>
                </a:solidFill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38CE3C-1313-63EB-5CAF-D9F296EF6694}"/>
              </a:ext>
            </a:extLst>
          </p:cNvPr>
          <p:cNvCxnSpPr>
            <a:cxnSpLocks/>
          </p:cNvCxnSpPr>
          <p:nvPr userDrawn="1"/>
        </p:nvCxnSpPr>
        <p:spPr>
          <a:xfrm>
            <a:off x="370414" y="1075274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974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column content - Seafoam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19" y="375921"/>
            <a:ext cx="11525248" cy="645160"/>
          </a:xfrm>
        </p:spPr>
        <p:txBody>
          <a:bodyPr anchor="t">
            <a:normAutofit/>
          </a:bodyPr>
          <a:lstStyle>
            <a:lvl1pPr>
              <a:defRPr sz="2800" spc="-50"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5C10-6355-F851-5EE3-B92498B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919" y="1513840"/>
            <a:ext cx="9667241" cy="4663123"/>
          </a:xfrm>
        </p:spPr>
        <p:txBody>
          <a:bodyPr/>
          <a:lstStyle>
            <a:lvl1pPr marL="0" indent="0">
              <a:buNone/>
              <a:defRPr sz="1600" cap="all" baseline="0">
                <a:latin typeface="Archivo Condensed SemiBold" pitchFamily="2" charset="0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/>
            </a:lvl2pPr>
            <a:lvl3pPr marL="360000" indent="-22860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3pPr>
            <a:lvl4pPr marL="720000" indent="-228600">
              <a:buFont typeface="Arial" panose="020B0604020202020204" pitchFamily="34" charset="0"/>
              <a:buChar char="•"/>
              <a:defRPr sz="1600"/>
            </a:lvl4pPr>
            <a:lvl5pPr marL="1080000" indent="-22860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CA5F19-CB92-498E-6C6D-DC269A22439B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9AFDEE3-9578-0FC2-85C8-A087622E9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E796D-26C2-4FFE-21DD-CA8621164B15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38CE3C-1313-63EB-5CAF-D9F296EF6694}"/>
              </a:ext>
            </a:extLst>
          </p:cNvPr>
          <p:cNvCxnSpPr>
            <a:cxnSpLocks/>
          </p:cNvCxnSpPr>
          <p:nvPr userDrawn="1"/>
        </p:nvCxnSpPr>
        <p:spPr>
          <a:xfrm>
            <a:off x="370414" y="1075274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799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+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19" y="375921"/>
            <a:ext cx="11525248" cy="645160"/>
          </a:xfrm>
        </p:spPr>
        <p:txBody>
          <a:bodyPr anchor="t">
            <a:normAutofit/>
          </a:bodyPr>
          <a:lstStyle>
            <a:lvl1pPr>
              <a:defRPr sz="28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5C10-6355-F851-5EE3-B92498B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919" y="1513841"/>
            <a:ext cx="4500881" cy="4587240"/>
          </a:xfrm>
        </p:spPr>
        <p:txBody>
          <a:bodyPr/>
          <a:lstStyle>
            <a:lvl1pPr marL="0" indent="0">
              <a:buNone/>
              <a:defRPr sz="1600" cap="all" baseline="0">
                <a:latin typeface="Archivo Condensed SemiBold" pitchFamily="2" charset="0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/>
            </a:lvl2pPr>
            <a:lvl3pPr marL="360000" indent="-22860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3pPr>
            <a:lvl4pPr marL="720000" indent="-228600">
              <a:buFont typeface="Arial" panose="020B0604020202020204" pitchFamily="34" charset="0"/>
              <a:buChar char="•"/>
              <a:defRPr sz="1600"/>
            </a:lvl4pPr>
            <a:lvl5pPr marL="1080000" indent="-22860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CA5F19-CB92-498E-6C6D-DC269A22439B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9AFDEE3-9578-0FC2-85C8-A087622E9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E796D-26C2-4FFE-21DD-CA8621164B15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38CE3C-1313-63EB-5CAF-D9F296EF6694}"/>
              </a:ext>
            </a:extLst>
          </p:cNvPr>
          <p:cNvCxnSpPr>
            <a:cxnSpLocks/>
          </p:cNvCxnSpPr>
          <p:nvPr userDrawn="1"/>
        </p:nvCxnSpPr>
        <p:spPr>
          <a:xfrm>
            <a:off x="370414" y="1075274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7AFB79-46BC-51B0-D252-F6C780965A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9475" y="1514475"/>
            <a:ext cx="5875338" cy="458660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720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+ image - Dark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19" y="375921"/>
            <a:ext cx="11525248" cy="645160"/>
          </a:xfrm>
        </p:spPr>
        <p:txBody>
          <a:bodyPr anchor="t">
            <a:normAutofit/>
          </a:bodyPr>
          <a:lstStyle>
            <a:lvl1pPr>
              <a:defRPr sz="2800" spc="-5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5C10-6355-F851-5EE3-B92498B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919" y="1513841"/>
            <a:ext cx="4500881" cy="4587240"/>
          </a:xfrm>
        </p:spPr>
        <p:txBody>
          <a:bodyPr/>
          <a:lstStyle>
            <a:lvl1pPr marL="0" indent="0">
              <a:buNone/>
              <a:defRPr sz="1600" cap="all" baseline="0">
                <a:solidFill>
                  <a:schemeClr val="accent6"/>
                </a:solidFill>
                <a:latin typeface="Archivo Condensed SemiBold" pitchFamily="2" charset="0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>
                <a:solidFill>
                  <a:schemeClr val="accent6"/>
                </a:solidFill>
              </a:defRPr>
            </a:lvl2pPr>
            <a:lvl3pPr marL="360000" indent="-228600"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</a:defRPr>
            </a:lvl3pPr>
            <a:lvl4pPr marL="720000" indent="-228600"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</a:defRPr>
            </a:lvl4pPr>
            <a:lvl5pPr marL="1080000" indent="-228600"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CA5F19-CB92-498E-6C6D-DC269A22439B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9AFDEE3-9578-0FC2-85C8-A087622E9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E796D-26C2-4FFE-21DD-CA8621164B15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solidFill>
                  <a:schemeClr val="accent6"/>
                </a:solidFill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38CE3C-1313-63EB-5CAF-D9F296EF6694}"/>
              </a:ext>
            </a:extLst>
          </p:cNvPr>
          <p:cNvCxnSpPr>
            <a:cxnSpLocks/>
          </p:cNvCxnSpPr>
          <p:nvPr userDrawn="1"/>
        </p:nvCxnSpPr>
        <p:spPr>
          <a:xfrm>
            <a:off x="370414" y="1075274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7AFB79-46BC-51B0-D252-F6C780965A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9475" y="1514475"/>
            <a:ext cx="5875338" cy="4586604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4899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+ image - Ocean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19" y="375921"/>
            <a:ext cx="11525248" cy="645160"/>
          </a:xfrm>
        </p:spPr>
        <p:txBody>
          <a:bodyPr anchor="t">
            <a:normAutofit/>
          </a:bodyPr>
          <a:lstStyle>
            <a:lvl1pPr>
              <a:defRPr sz="2800" spc="-5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5C10-6355-F851-5EE3-B92498B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919" y="1513841"/>
            <a:ext cx="4500881" cy="4587240"/>
          </a:xfrm>
        </p:spPr>
        <p:txBody>
          <a:bodyPr/>
          <a:lstStyle>
            <a:lvl1pPr marL="0" indent="0">
              <a:buNone/>
              <a:defRPr sz="1600" cap="all" baseline="0">
                <a:solidFill>
                  <a:schemeClr val="accent6"/>
                </a:solidFill>
                <a:latin typeface="Archivo Condensed SemiBold" pitchFamily="2" charset="0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>
                <a:solidFill>
                  <a:schemeClr val="accent6"/>
                </a:solidFill>
              </a:defRPr>
            </a:lvl2pPr>
            <a:lvl3pPr marL="360000" indent="-228600"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</a:defRPr>
            </a:lvl3pPr>
            <a:lvl4pPr marL="720000" indent="-228600"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</a:defRPr>
            </a:lvl4pPr>
            <a:lvl5pPr marL="1080000" indent="-228600"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CA5F19-CB92-498E-6C6D-DC269A22439B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9AFDEE3-9578-0FC2-85C8-A087622E9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E796D-26C2-4FFE-21DD-CA8621164B15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solidFill>
                  <a:schemeClr val="accent6"/>
                </a:solidFill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38CE3C-1313-63EB-5CAF-D9F296EF6694}"/>
              </a:ext>
            </a:extLst>
          </p:cNvPr>
          <p:cNvCxnSpPr>
            <a:cxnSpLocks/>
          </p:cNvCxnSpPr>
          <p:nvPr userDrawn="1"/>
        </p:nvCxnSpPr>
        <p:spPr>
          <a:xfrm>
            <a:off x="370414" y="1075274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7AFB79-46BC-51B0-D252-F6C780965A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9475" y="1514475"/>
            <a:ext cx="5875338" cy="4586604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960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+ image - Seafoam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19" y="375921"/>
            <a:ext cx="11525248" cy="645160"/>
          </a:xfrm>
        </p:spPr>
        <p:txBody>
          <a:bodyPr anchor="t">
            <a:normAutofit/>
          </a:bodyPr>
          <a:lstStyle>
            <a:lvl1pPr>
              <a:defRPr sz="28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5C10-6355-F851-5EE3-B92498B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919" y="1513841"/>
            <a:ext cx="4500881" cy="4587240"/>
          </a:xfrm>
        </p:spPr>
        <p:txBody>
          <a:bodyPr/>
          <a:lstStyle>
            <a:lvl1pPr marL="0" indent="0">
              <a:buNone/>
              <a:defRPr sz="1600" cap="all" baseline="0">
                <a:latin typeface="Archivo Condensed SemiBold" pitchFamily="2" charset="0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/>
            </a:lvl2pPr>
            <a:lvl3pPr marL="360000" indent="-22860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3pPr>
            <a:lvl4pPr marL="720000" indent="-228600">
              <a:buFont typeface="Arial" panose="020B0604020202020204" pitchFamily="34" charset="0"/>
              <a:buChar char="•"/>
              <a:defRPr sz="1600"/>
            </a:lvl4pPr>
            <a:lvl5pPr marL="1080000" indent="-22860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CA5F19-CB92-498E-6C6D-DC269A22439B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9AFDEE3-9578-0FC2-85C8-A087622E9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E796D-26C2-4FFE-21DD-CA8621164B15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38CE3C-1313-63EB-5CAF-D9F296EF6694}"/>
              </a:ext>
            </a:extLst>
          </p:cNvPr>
          <p:cNvCxnSpPr>
            <a:cxnSpLocks/>
          </p:cNvCxnSpPr>
          <p:nvPr userDrawn="1"/>
        </p:nvCxnSpPr>
        <p:spPr>
          <a:xfrm>
            <a:off x="370414" y="1075274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7AFB79-46BC-51B0-D252-F6C780965A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9475" y="1514475"/>
            <a:ext cx="5875338" cy="458660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5179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960" y="1986280"/>
            <a:ext cx="5638800" cy="2807232"/>
          </a:xfrm>
        </p:spPr>
        <p:txBody>
          <a:bodyPr anchor="ctr">
            <a:normAutofit/>
          </a:bodyPr>
          <a:lstStyle>
            <a:lvl1pPr>
              <a:defRPr sz="44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9262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Dark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960" y="1986280"/>
            <a:ext cx="5638800" cy="2807232"/>
          </a:xfrm>
        </p:spPr>
        <p:txBody>
          <a:bodyPr anchor="ctr">
            <a:normAutofit/>
          </a:bodyPr>
          <a:lstStyle>
            <a:lvl1pPr>
              <a:defRPr sz="4400" spc="-5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0258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Ocean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960" y="1986280"/>
            <a:ext cx="5638800" cy="2807232"/>
          </a:xfrm>
        </p:spPr>
        <p:txBody>
          <a:bodyPr anchor="ctr">
            <a:normAutofit/>
          </a:bodyPr>
          <a:lstStyle>
            <a:lvl1pPr>
              <a:defRPr sz="4400" spc="-5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2288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1 - Dark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19" y="568959"/>
            <a:ext cx="10471473" cy="2860039"/>
          </a:xfrm>
        </p:spPr>
        <p:txBody>
          <a:bodyPr anchor="t">
            <a:noAutofit/>
          </a:bodyPr>
          <a:lstStyle>
            <a:lvl1pPr>
              <a:defRPr sz="9600" spc="-20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5C10-6355-F851-5EE3-B92498B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19" y="3723640"/>
            <a:ext cx="5044861" cy="1249672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accent6"/>
                </a:solidFill>
                <a:latin typeface="Archivo Condensed SemiBold" pitchFamily="2" charset="0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/>
            </a:lvl2pPr>
            <a:lvl3pPr marL="180000" indent="-228600">
              <a:spcBef>
                <a:spcPts val="1200"/>
              </a:spcBef>
              <a:buFont typeface="Archivo" pitchFamily="2" charset="0"/>
              <a:buChar char="–"/>
              <a:defRPr sz="1600"/>
            </a:lvl3pPr>
            <a:lvl4pPr marL="540000" indent="-228600">
              <a:buFont typeface="Archivo" pitchFamily="2" charset="0"/>
              <a:buChar char="–"/>
              <a:defRPr sz="1600"/>
            </a:lvl4pPr>
            <a:lvl5pPr marL="900000" indent="-228600">
              <a:buFont typeface="Archivo" pitchFamily="2" charset="0"/>
              <a:buChar char="–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CA5F19-CB92-498E-6C6D-DC269A22439B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9AFDEE3-9578-0FC2-85C8-A087622E9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E796D-26C2-4FFE-21DD-CA8621164B15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solidFill>
                  <a:schemeClr val="accent6"/>
                </a:solidFill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B10D5AE-5EBB-623F-7A74-5CD4ACA001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3400" y="4524819"/>
            <a:ext cx="980861" cy="15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45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ll 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960" y="1986280"/>
            <a:ext cx="5638800" cy="2807232"/>
          </a:xfrm>
        </p:spPr>
        <p:txBody>
          <a:bodyPr anchor="ctr">
            <a:normAutofit/>
          </a:bodyPr>
          <a:lstStyle>
            <a:lvl1pPr>
              <a:defRPr sz="44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0200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 - Parch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4A5D-30BB-68C0-938C-D499EDFB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450B6-3190-C8B4-6F0B-E7380F43A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312E9-FFAF-AF79-5D57-51CF38495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0E9547-8CEA-A8A7-604F-3C1B0E6A0FBC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A9799003-4236-47F6-1A53-C7F19701C4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86548E-06B3-1021-04D2-F81F79A0290E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latin typeface="+mn-lt"/>
                <a:cs typeface="Archivo Light" pitchFamily="2" charset="0"/>
              </a:rPr>
              <a:t>CRICOS 00017B   TEQSA PRV12072</a:t>
            </a:r>
          </a:p>
        </p:txBody>
      </p:sp>
    </p:spTree>
    <p:extLst>
      <p:ext uri="{BB962C8B-B14F-4D97-AF65-F5344CB8AC3E}">
        <p14:creationId xmlns:p14="http://schemas.microsoft.com/office/powerpoint/2010/main" val="2651677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 - Dark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4A5D-30BB-68C0-938C-D499EDFB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-5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450B6-3190-C8B4-6F0B-E7380F43A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312E9-FFAF-AF79-5D57-51CF38495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0E9547-8CEA-A8A7-604F-3C1B0E6A0FBC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A9799003-4236-47F6-1A53-C7F19701C4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86548E-06B3-1021-04D2-F81F79A0290E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solidFill>
                  <a:schemeClr val="accent6"/>
                </a:solidFill>
                <a:latin typeface="+mn-lt"/>
                <a:cs typeface="Archivo Light" pitchFamily="2" charset="0"/>
              </a:rPr>
              <a:t>CRICOS 00017B   TEQSA PRV12072</a:t>
            </a:r>
          </a:p>
        </p:txBody>
      </p:sp>
    </p:spTree>
    <p:extLst>
      <p:ext uri="{BB962C8B-B14F-4D97-AF65-F5344CB8AC3E}">
        <p14:creationId xmlns:p14="http://schemas.microsoft.com/office/powerpoint/2010/main" val="1088499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 - Ocean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4A5D-30BB-68C0-938C-D499EDFB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-5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450B6-3190-C8B4-6F0B-E7380F43A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312E9-FFAF-AF79-5D57-51CF38495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0E9547-8CEA-A8A7-604F-3C1B0E6A0FBC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A9799003-4236-47F6-1A53-C7F19701C4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86548E-06B3-1021-04D2-F81F79A0290E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solidFill>
                  <a:schemeClr val="accent6"/>
                </a:solidFill>
                <a:latin typeface="+mn-lt"/>
                <a:cs typeface="Archivo Light" pitchFamily="2" charset="0"/>
              </a:rPr>
              <a:t>CRICOS 00017B   TEQSA PRV12072</a:t>
            </a:r>
          </a:p>
        </p:txBody>
      </p:sp>
    </p:spTree>
    <p:extLst>
      <p:ext uri="{BB962C8B-B14F-4D97-AF65-F5344CB8AC3E}">
        <p14:creationId xmlns:p14="http://schemas.microsoft.com/office/powerpoint/2010/main" val="1666142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 - Seafoam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4A5D-30BB-68C0-938C-D499EDFB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450B6-3190-C8B4-6F0B-E7380F43A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312E9-FFAF-AF79-5D57-51CF38495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0E9547-8CEA-A8A7-604F-3C1B0E6A0FBC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A9799003-4236-47F6-1A53-C7F19701C4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86548E-06B3-1021-04D2-F81F79A0290E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latin typeface="+mn-lt"/>
                <a:cs typeface="Archivo Light" pitchFamily="2" charset="0"/>
              </a:rPr>
              <a:t>CRICOS 00017B   TEQSA PRV12072</a:t>
            </a:r>
          </a:p>
        </p:txBody>
      </p:sp>
    </p:spTree>
    <p:extLst>
      <p:ext uri="{BB962C8B-B14F-4D97-AF65-F5344CB8AC3E}">
        <p14:creationId xmlns:p14="http://schemas.microsoft.com/office/powerpoint/2010/main" val="3072186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Parch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2968-65DF-D68F-2AD5-168771637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AA291-9F25-D80E-AF81-88E7EC84DE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D683B-2892-E173-7B98-E5F8AAE18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7564"/>
            <a:ext cx="3932237" cy="35414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3DE1B3-C001-A44B-A96E-CE1BF799A1C5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94F3C9DC-2B10-56E6-CC50-66727B11D7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B84A11-BA9E-0F7A-1B76-D7A5CD1047A1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latin typeface="+mn-lt"/>
                <a:cs typeface="Archivo Light" pitchFamily="2" charset="0"/>
              </a:rPr>
              <a:t>CRICOS 00017B   TEQSA PRV12072</a:t>
            </a:r>
          </a:p>
        </p:txBody>
      </p:sp>
    </p:spTree>
    <p:extLst>
      <p:ext uri="{BB962C8B-B14F-4D97-AF65-F5344CB8AC3E}">
        <p14:creationId xmlns:p14="http://schemas.microsoft.com/office/powerpoint/2010/main" val="2502617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Dark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2968-65DF-D68F-2AD5-168771637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spc="-5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AA291-9F25-D80E-AF81-88E7EC84DE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D683B-2892-E173-7B98-E5F8AAE18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7564"/>
            <a:ext cx="3932237" cy="3541424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3DE1B3-C001-A44B-A96E-CE1BF799A1C5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94F3C9DC-2B10-56E6-CC50-66727B11D7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B84A11-BA9E-0F7A-1B76-D7A5CD1047A1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solidFill>
                  <a:schemeClr val="accent6"/>
                </a:solidFill>
                <a:latin typeface="+mn-lt"/>
                <a:cs typeface="Archivo Light" pitchFamily="2" charset="0"/>
              </a:rPr>
              <a:t>CRICOS 00017B   TEQSA PRV12072</a:t>
            </a:r>
          </a:p>
        </p:txBody>
      </p:sp>
    </p:spTree>
    <p:extLst>
      <p:ext uri="{BB962C8B-B14F-4D97-AF65-F5344CB8AC3E}">
        <p14:creationId xmlns:p14="http://schemas.microsoft.com/office/powerpoint/2010/main" val="3335895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Ocean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2968-65DF-D68F-2AD5-168771637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spc="-5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AA291-9F25-D80E-AF81-88E7EC84DE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D683B-2892-E173-7B98-E5F8AAE18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7564"/>
            <a:ext cx="3932237" cy="3541424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3DE1B3-C001-A44B-A96E-CE1BF799A1C5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94F3C9DC-2B10-56E6-CC50-66727B11D7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B84A11-BA9E-0F7A-1B76-D7A5CD1047A1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solidFill>
                  <a:schemeClr val="accent6"/>
                </a:solidFill>
                <a:latin typeface="+mn-lt"/>
                <a:cs typeface="Archivo Light" pitchFamily="2" charset="0"/>
              </a:rPr>
              <a:t>CRICOS 00017B   TEQSA PRV12072</a:t>
            </a:r>
          </a:p>
        </p:txBody>
      </p:sp>
    </p:spTree>
    <p:extLst>
      <p:ext uri="{BB962C8B-B14F-4D97-AF65-F5344CB8AC3E}">
        <p14:creationId xmlns:p14="http://schemas.microsoft.com/office/powerpoint/2010/main" val="4091533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Seafoam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2968-65DF-D68F-2AD5-168771637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AA291-9F25-D80E-AF81-88E7EC84DE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D683B-2892-E173-7B98-E5F8AAE18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7564"/>
            <a:ext cx="3932237" cy="35414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3DE1B3-C001-A44B-A96E-CE1BF799A1C5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94F3C9DC-2B10-56E6-CC50-66727B11D7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B84A11-BA9E-0F7A-1B76-D7A5CD1047A1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latin typeface="+mn-lt"/>
                <a:cs typeface="Archivo Light" pitchFamily="2" charset="0"/>
              </a:rPr>
              <a:t>CRICOS 00017B   TEQSA PRV12072</a:t>
            </a:r>
          </a:p>
        </p:txBody>
      </p:sp>
    </p:spTree>
    <p:extLst>
      <p:ext uri="{BB962C8B-B14F-4D97-AF65-F5344CB8AC3E}">
        <p14:creationId xmlns:p14="http://schemas.microsoft.com/office/powerpoint/2010/main" val="3730310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content - Seafoa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4EDDC1E-1F13-9377-5CF1-EBC8EC1BE837}"/>
              </a:ext>
            </a:extLst>
          </p:cNvPr>
          <p:cNvSpPr/>
          <p:nvPr userDrawn="1"/>
        </p:nvSpPr>
        <p:spPr>
          <a:xfrm>
            <a:off x="4074318" y="0"/>
            <a:ext cx="4043363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EAEA3E-A75F-74D9-2356-9A63B3A6DD83}"/>
              </a:ext>
            </a:extLst>
          </p:cNvPr>
          <p:cNvSpPr/>
          <p:nvPr userDrawn="1"/>
        </p:nvSpPr>
        <p:spPr>
          <a:xfrm>
            <a:off x="8117681" y="0"/>
            <a:ext cx="4074319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120" y="1574800"/>
            <a:ext cx="2402840" cy="751840"/>
          </a:xfrm>
        </p:spPr>
        <p:txBody>
          <a:bodyPr anchor="t">
            <a:normAutofit/>
          </a:bodyPr>
          <a:lstStyle>
            <a:lvl1pPr>
              <a:defRPr sz="4400" spc="-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</a:t>
            </a:r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489E2A-8B61-26FD-C12E-F43B5C925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803" y="2915286"/>
            <a:ext cx="2403157" cy="306387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F124E7-2E4C-3C5D-F464-478B8EFD8445}"/>
              </a:ext>
            </a:extLst>
          </p:cNvPr>
          <p:cNvCxnSpPr/>
          <p:nvPr userDrawn="1"/>
        </p:nvCxnSpPr>
        <p:spPr>
          <a:xfrm>
            <a:off x="817563" y="2590800"/>
            <a:ext cx="82835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59341DB-E49D-C1E1-83B0-2BD6B098B1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3943" y="2915286"/>
            <a:ext cx="2403157" cy="306387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315B94-456E-87F9-B9BC-A2A2489AAC91}"/>
              </a:ext>
            </a:extLst>
          </p:cNvPr>
          <p:cNvCxnSpPr/>
          <p:nvPr userDrawn="1"/>
        </p:nvCxnSpPr>
        <p:spPr>
          <a:xfrm>
            <a:off x="4995703" y="2590800"/>
            <a:ext cx="82835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10C011B-8BD8-0931-7067-86341468EE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88901" y="2915286"/>
            <a:ext cx="2403157" cy="306387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483DE4-1B66-3717-A17A-7525C0006852}"/>
              </a:ext>
            </a:extLst>
          </p:cNvPr>
          <p:cNvCxnSpPr/>
          <p:nvPr userDrawn="1"/>
        </p:nvCxnSpPr>
        <p:spPr>
          <a:xfrm>
            <a:off x="9100661" y="2590800"/>
            <a:ext cx="82835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8F9FA6-C43D-ABC1-8650-97873B02A2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3943" y="1574800"/>
            <a:ext cx="2402840" cy="751840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AU" dirty="0"/>
              <a:t>Two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B56F1AC-1161-ED26-CC50-C9C6D0A0A9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8901" y="1574800"/>
            <a:ext cx="2403157" cy="751840"/>
          </a:xfrm>
        </p:spPr>
        <p:txBody>
          <a:bodyPr>
            <a:noAutofit/>
          </a:bodyPr>
          <a:lstStyle>
            <a:lvl1pPr marL="0" indent="0">
              <a:buNone/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Three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9099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1 - Ocean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19" y="568959"/>
            <a:ext cx="10471473" cy="2860039"/>
          </a:xfrm>
        </p:spPr>
        <p:txBody>
          <a:bodyPr anchor="t">
            <a:noAutofit/>
          </a:bodyPr>
          <a:lstStyle>
            <a:lvl1pPr>
              <a:defRPr sz="9600" spc="-20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5C10-6355-F851-5EE3-B92498B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19" y="3723640"/>
            <a:ext cx="5044861" cy="1249672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accent6"/>
                </a:solidFill>
                <a:latin typeface="Archivo Condensed SemiBold" pitchFamily="2" charset="0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/>
            </a:lvl2pPr>
            <a:lvl3pPr marL="180000" indent="-228600">
              <a:spcBef>
                <a:spcPts val="1200"/>
              </a:spcBef>
              <a:buFont typeface="Archivo" pitchFamily="2" charset="0"/>
              <a:buChar char="–"/>
              <a:defRPr sz="1600"/>
            </a:lvl3pPr>
            <a:lvl4pPr marL="540000" indent="-228600">
              <a:buFont typeface="Archivo" pitchFamily="2" charset="0"/>
              <a:buChar char="–"/>
              <a:defRPr sz="1600"/>
            </a:lvl4pPr>
            <a:lvl5pPr marL="900000" indent="-228600">
              <a:buFont typeface="Archivo" pitchFamily="2" charset="0"/>
              <a:buChar char="–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CA5F19-CB92-498E-6C6D-DC269A22439B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9AFDEE3-9578-0FC2-85C8-A087622E9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E796D-26C2-4FFE-21DD-CA8621164B15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solidFill>
                  <a:schemeClr val="accent6"/>
                </a:solidFill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B10D5AE-5EBB-623F-7A74-5CD4ACA001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3400" y="4524819"/>
            <a:ext cx="980861" cy="15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13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lumn content - Seafoa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4EDDC1E-1F13-9377-5CF1-EBC8EC1BE837}"/>
              </a:ext>
            </a:extLst>
          </p:cNvPr>
          <p:cNvSpPr/>
          <p:nvPr userDrawn="1"/>
        </p:nvSpPr>
        <p:spPr>
          <a:xfrm>
            <a:off x="4074318" y="0"/>
            <a:ext cx="4043363" cy="6858000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EAEA3E-A75F-74D9-2356-9A63B3A6DD83}"/>
              </a:ext>
            </a:extLst>
          </p:cNvPr>
          <p:cNvSpPr/>
          <p:nvPr userDrawn="1"/>
        </p:nvSpPr>
        <p:spPr>
          <a:xfrm>
            <a:off x="8117681" y="0"/>
            <a:ext cx="4125119" cy="68580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120" y="1574800"/>
            <a:ext cx="2402840" cy="751840"/>
          </a:xfrm>
        </p:spPr>
        <p:txBody>
          <a:bodyPr anchor="t">
            <a:normAutofit/>
          </a:bodyPr>
          <a:lstStyle>
            <a:lvl1pPr>
              <a:defRPr sz="4400" spc="-5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One</a:t>
            </a:r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489E2A-8B61-26FD-C12E-F43B5C925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803" y="2915286"/>
            <a:ext cx="2403157" cy="306387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F124E7-2E4C-3C5D-F464-478B8EFD8445}"/>
              </a:ext>
            </a:extLst>
          </p:cNvPr>
          <p:cNvCxnSpPr/>
          <p:nvPr userDrawn="1"/>
        </p:nvCxnSpPr>
        <p:spPr>
          <a:xfrm>
            <a:off x="817563" y="2590800"/>
            <a:ext cx="82835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59341DB-E49D-C1E1-83B0-2BD6B098B1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3943" y="2915286"/>
            <a:ext cx="2403157" cy="306387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315B94-456E-87F9-B9BC-A2A2489AAC91}"/>
              </a:ext>
            </a:extLst>
          </p:cNvPr>
          <p:cNvCxnSpPr/>
          <p:nvPr userDrawn="1"/>
        </p:nvCxnSpPr>
        <p:spPr>
          <a:xfrm>
            <a:off x="4995703" y="2590800"/>
            <a:ext cx="82835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10C011B-8BD8-0931-7067-86341468EE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88901" y="2915286"/>
            <a:ext cx="2403157" cy="306387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483DE4-1B66-3717-A17A-7525C0006852}"/>
              </a:ext>
            </a:extLst>
          </p:cNvPr>
          <p:cNvCxnSpPr/>
          <p:nvPr userDrawn="1"/>
        </p:nvCxnSpPr>
        <p:spPr>
          <a:xfrm>
            <a:off x="9100661" y="2590800"/>
            <a:ext cx="82835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8F9FA6-C43D-ABC1-8650-97873B02A2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3943" y="1574800"/>
            <a:ext cx="2402840" cy="751840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solidFill>
                  <a:schemeClr val="accent6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AU" dirty="0"/>
              <a:t>Two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B56F1AC-1161-ED26-CC50-C9C6D0A0A9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8901" y="1574800"/>
            <a:ext cx="2403157" cy="751840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Three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4426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lumn content - Seafo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4EDDC1E-1F13-9377-5CF1-EBC8EC1BE837}"/>
              </a:ext>
            </a:extLst>
          </p:cNvPr>
          <p:cNvSpPr/>
          <p:nvPr userDrawn="1"/>
        </p:nvSpPr>
        <p:spPr>
          <a:xfrm>
            <a:off x="4074318" y="0"/>
            <a:ext cx="4043363" cy="6858000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EAEA3E-A75F-74D9-2356-9A63B3A6DD83}"/>
              </a:ext>
            </a:extLst>
          </p:cNvPr>
          <p:cNvSpPr/>
          <p:nvPr userDrawn="1"/>
        </p:nvSpPr>
        <p:spPr>
          <a:xfrm>
            <a:off x="8117681" y="0"/>
            <a:ext cx="4130199" cy="68580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120" y="1574800"/>
            <a:ext cx="2402840" cy="751840"/>
          </a:xfrm>
        </p:spPr>
        <p:txBody>
          <a:bodyPr anchor="t">
            <a:normAutofit/>
          </a:bodyPr>
          <a:lstStyle>
            <a:lvl1pPr>
              <a:defRPr sz="4400" spc="-5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One</a:t>
            </a:r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489E2A-8B61-26FD-C12E-F43B5C925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803" y="2915286"/>
            <a:ext cx="2403157" cy="306387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F124E7-2E4C-3C5D-F464-478B8EFD8445}"/>
              </a:ext>
            </a:extLst>
          </p:cNvPr>
          <p:cNvCxnSpPr/>
          <p:nvPr userDrawn="1"/>
        </p:nvCxnSpPr>
        <p:spPr>
          <a:xfrm>
            <a:off x="817563" y="2590800"/>
            <a:ext cx="82835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59341DB-E49D-C1E1-83B0-2BD6B098B1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3943" y="2915286"/>
            <a:ext cx="2403157" cy="306387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315B94-456E-87F9-B9BC-A2A2489AAC91}"/>
              </a:ext>
            </a:extLst>
          </p:cNvPr>
          <p:cNvCxnSpPr/>
          <p:nvPr userDrawn="1"/>
        </p:nvCxnSpPr>
        <p:spPr>
          <a:xfrm>
            <a:off x="4995703" y="2590800"/>
            <a:ext cx="82835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10C011B-8BD8-0931-7067-86341468EE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88901" y="2915286"/>
            <a:ext cx="2403157" cy="306387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483DE4-1B66-3717-A17A-7525C0006852}"/>
              </a:ext>
            </a:extLst>
          </p:cNvPr>
          <p:cNvCxnSpPr/>
          <p:nvPr userDrawn="1"/>
        </p:nvCxnSpPr>
        <p:spPr>
          <a:xfrm>
            <a:off x="9100661" y="2590800"/>
            <a:ext cx="82835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8F9FA6-C43D-ABC1-8650-97873B02A2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3943" y="1574800"/>
            <a:ext cx="2402840" cy="751840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solidFill>
                  <a:schemeClr val="accent6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AU" dirty="0"/>
              <a:t>Two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B56F1AC-1161-ED26-CC50-C9C6D0A0A9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8901" y="1574800"/>
            <a:ext cx="2403157" cy="751840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Three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2378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- Seafoam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4EDDC1E-1F13-9377-5CF1-EBC8EC1BE837}"/>
              </a:ext>
            </a:extLst>
          </p:cNvPr>
          <p:cNvSpPr/>
          <p:nvPr userDrawn="1"/>
        </p:nvSpPr>
        <p:spPr>
          <a:xfrm>
            <a:off x="4074318" y="0"/>
            <a:ext cx="4043363" cy="68580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EAEA3E-A75F-74D9-2356-9A63B3A6DD83}"/>
              </a:ext>
            </a:extLst>
          </p:cNvPr>
          <p:cNvSpPr/>
          <p:nvPr userDrawn="1"/>
        </p:nvSpPr>
        <p:spPr>
          <a:xfrm>
            <a:off x="8117681" y="0"/>
            <a:ext cx="4130199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120" y="1574800"/>
            <a:ext cx="2402840" cy="751840"/>
          </a:xfrm>
        </p:spPr>
        <p:txBody>
          <a:bodyPr anchor="t">
            <a:normAutofit/>
          </a:bodyPr>
          <a:lstStyle>
            <a:lvl1pPr>
              <a:defRPr sz="4400" spc="-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</a:t>
            </a:r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489E2A-8B61-26FD-C12E-F43B5C925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803" y="2915286"/>
            <a:ext cx="2403157" cy="306387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F124E7-2E4C-3C5D-F464-478B8EFD8445}"/>
              </a:ext>
            </a:extLst>
          </p:cNvPr>
          <p:cNvCxnSpPr/>
          <p:nvPr userDrawn="1"/>
        </p:nvCxnSpPr>
        <p:spPr>
          <a:xfrm>
            <a:off x="817563" y="2590800"/>
            <a:ext cx="82835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59341DB-E49D-C1E1-83B0-2BD6B098B1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3943" y="2915286"/>
            <a:ext cx="2403157" cy="306387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315B94-456E-87F9-B9BC-A2A2489AAC91}"/>
              </a:ext>
            </a:extLst>
          </p:cNvPr>
          <p:cNvCxnSpPr/>
          <p:nvPr userDrawn="1"/>
        </p:nvCxnSpPr>
        <p:spPr>
          <a:xfrm>
            <a:off x="4995703" y="2590800"/>
            <a:ext cx="82835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10C011B-8BD8-0931-7067-86341468EE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88901" y="2915286"/>
            <a:ext cx="2403157" cy="306387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483DE4-1B66-3717-A17A-7525C0006852}"/>
              </a:ext>
            </a:extLst>
          </p:cNvPr>
          <p:cNvCxnSpPr/>
          <p:nvPr userDrawn="1"/>
        </p:nvCxnSpPr>
        <p:spPr>
          <a:xfrm>
            <a:off x="9100661" y="2590800"/>
            <a:ext cx="82835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8F9FA6-C43D-ABC1-8650-97873B02A2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3943" y="1574800"/>
            <a:ext cx="2402840" cy="751840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AU" dirty="0"/>
              <a:t>Two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B56F1AC-1161-ED26-CC50-C9C6D0A0A9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88901" y="1574800"/>
            <a:ext cx="2403157" cy="751840"/>
          </a:xfrm>
        </p:spPr>
        <p:txBody>
          <a:bodyPr>
            <a:noAutofit/>
          </a:bodyPr>
          <a:lstStyle>
            <a:lvl1pPr marL="0" indent="0">
              <a:buNone/>
              <a:defRPr sz="4400">
                <a:latin typeface="+mj-lt"/>
              </a:defRPr>
            </a:lvl1pPr>
          </a:lstStyle>
          <a:p>
            <a:pPr lvl="0"/>
            <a:r>
              <a:rPr lang="en-US" dirty="0"/>
              <a:t>Three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71708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parch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5C10-6355-F851-5EE3-B92498B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19" y="3723640"/>
            <a:ext cx="5044861" cy="1249672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latin typeface="Archivo Condensed SemiBold" pitchFamily="2" charset="0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/>
            </a:lvl2pPr>
            <a:lvl3pPr marL="180000" indent="-228600">
              <a:spcBef>
                <a:spcPts val="1200"/>
              </a:spcBef>
              <a:buFont typeface="Archivo" pitchFamily="2" charset="0"/>
              <a:buChar char="–"/>
              <a:defRPr sz="1600"/>
            </a:lvl3pPr>
            <a:lvl4pPr marL="540000" indent="-228600">
              <a:buFont typeface="Archivo" pitchFamily="2" charset="0"/>
              <a:buChar char="–"/>
              <a:defRPr sz="1600"/>
            </a:lvl4pPr>
            <a:lvl5pPr marL="900000" indent="-228600">
              <a:buFont typeface="Archivo" pitchFamily="2" charset="0"/>
              <a:buChar char="–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CA5F19-CB92-498E-6C6D-DC269A22439B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9AFDEE3-9578-0FC2-85C8-A087622E9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E796D-26C2-4FFE-21DD-CA8621164B15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B10D5AE-5EBB-623F-7A74-5CD4ACA001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3400" y="4524819"/>
            <a:ext cx="980861" cy="155446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B9ABF9-40B4-BF16-37C2-726614DE188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57717" y="5522815"/>
            <a:ext cx="5044861" cy="67568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latin typeface="+mn-lt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/>
            </a:lvl2pPr>
            <a:lvl3pPr marL="180000" indent="-228600">
              <a:spcBef>
                <a:spcPts val="1200"/>
              </a:spcBef>
              <a:buFont typeface="Archivo" pitchFamily="2" charset="0"/>
              <a:buChar char="–"/>
              <a:defRPr sz="1600"/>
            </a:lvl3pPr>
            <a:lvl4pPr marL="540000" indent="-228600">
              <a:buFont typeface="Archivo" pitchFamily="2" charset="0"/>
              <a:buChar char="–"/>
              <a:defRPr sz="1600"/>
            </a:lvl4pPr>
            <a:lvl5pPr marL="900000" indent="-228600">
              <a:buFont typeface="Archivo" pitchFamily="2" charset="0"/>
              <a:buChar char="–"/>
              <a:defRPr sz="1600"/>
            </a:lvl5pPr>
          </a:lstStyle>
          <a:p>
            <a:pPr lvl="0"/>
            <a:r>
              <a:rPr lang="en-US" dirty="0"/>
              <a:t>Your details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F7DAC-0A16-9AFE-720B-1DB93D20D6C2}"/>
              </a:ext>
            </a:extLst>
          </p:cNvPr>
          <p:cNvSpPr txBox="1"/>
          <p:nvPr userDrawn="1"/>
        </p:nvSpPr>
        <p:spPr>
          <a:xfrm>
            <a:off x="345019" y="559337"/>
            <a:ext cx="4284733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AU" sz="9600" kern="1200" spc="-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48634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- parchm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5C10-6355-F851-5EE3-B92498B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19" y="3723640"/>
            <a:ext cx="5044861" cy="1249672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accent6"/>
                </a:solidFill>
                <a:latin typeface="Archivo Condensed SemiBold" pitchFamily="2" charset="0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/>
            </a:lvl2pPr>
            <a:lvl3pPr marL="180000" indent="-228600">
              <a:spcBef>
                <a:spcPts val="1200"/>
              </a:spcBef>
              <a:buFont typeface="Archivo" pitchFamily="2" charset="0"/>
              <a:buChar char="–"/>
              <a:defRPr sz="1600"/>
            </a:lvl3pPr>
            <a:lvl4pPr marL="540000" indent="-228600">
              <a:buFont typeface="Archivo" pitchFamily="2" charset="0"/>
              <a:buChar char="–"/>
              <a:defRPr sz="1600"/>
            </a:lvl4pPr>
            <a:lvl5pPr marL="900000" indent="-228600">
              <a:buFont typeface="Archivo" pitchFamily="2" charset="0"/>
              <a:buChar char="–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CA5F19-CB92-498E-6C6D-DC269A22439B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9AFDEE3-9578-0FC2-85C8-A087622E9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E796D-26C2-4FFE-21DD-CA8621164B15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solidFill>
                  <a:schemeClr val="accent6"/>
                </a:solidFill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B10D5AE-5EBB-623F-7A74-5CD4ACA001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3400" y="4524819"/>
            <a:ext cx="980861" cy="155446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B9ABF9-40B4-BF16-37C2-726614DE188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57717" y="5522815"/>
            <a:ext cx="5044861" cy="67568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chemeClr val="accent6"/>
                </a:solidFill>
                <a:latin typeface="+mn-lt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/>
            </a:lvl2pPr>
            <a:lvl3pPr marL="180000" indent="-228600">
              <a:spcBef>
                <a:spcPts val="1200"/>
              </a:spcBef>
              <a:buFont typeface="Archivo" pitchFamily="2" charset="0"/>
              <a:buChar char="–"/>
              <a:defRPr sz="1600"/>
            </a:lvl3pPr>
            <a:lvl4pPr marL="540000" indent="-228600">
              <a:buFont typeface="Archivo" pitchFamily="2" charset="0"/>
              <a:buChar char="–"/>
              <a:defRPr sz="1600"/>
            </a:lvl4pPr>
            <a:lvl5pPr marL="900000" indent="-228600">
              <a:buFont typeface="Archivo" pitchFamily="2" charset="0"/>
              <a:buChar char="–"/>
              <a:defRPr sz="1600"/>
            </a:lvl5pPr>
          </a:lstStyle>
          <a:p>
            <a:pPr lvl="0"/>
            <a:r>
              <a:rPr lang="en-US" dirty="0"/>
              <a:t>Your details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F7DAC-0A16-9AFE-720B-1DB93D20D6C2}"/>
              </a:ext>
            </a:extLst>
          </p:cNvPr>
          <p:cNvSpPr txBox="1"/>
          <p:nvPr userDrawn="1"/>
        </p:nvSpPr>
        <p:spPr>
          <a:xfrm>
            <a:off x="345019" y="559337"/>
            <a:ext cx="4284733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AU" sz="9600" kern="1200" spc="-200" baseline="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780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- parch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5C10-6355-F851-5EE3-B92498B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19" y="3723640"/>
            <a:ext cx="5044861" cy="1249672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accent6"/>
                </a:solidFill>
                <a:latin typeface="Archivo Condensed SemiBold" pitchFamily="2" charset="0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/>
            </a:lvl2pPr>
            <a:lvl3pPr marL="180000" indent="-228600">
              <a:spcBef>
                <a:spcPts val="1200"/>
              </a:spcBef>
              <a:buFont typeface="Archivo" pitchFamily="2" charset="0"/>
              <a:buChar char="–"/>
              <a:defRPr sz="1600"/>
            </a:lvl3pPr>
            <a:lvl4pPr marL="540000" indent="-228600">
              <a:buFont typeface="Archivo" pitchFamily="2" charset="0"/>
              <a:buChar char="–"/>
              <a:defRPr sz="1600"/>
            </a:lvl4pPr>
            <a:lvl5pPr marL="900000" indent="-228600">
              <a:buFont typeface="Archivo" pitchFamily="2" charset="0"/>
              <a:buChar char="–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CA5F19-CB92-498E-6C6D-DC269A22439B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9AFDEE3-9578-0FC2-85C8-A087622E9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E796D-26C2-4FFE-21DD-CA8621164B15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solidFill>
                  <a:schemeClr val="accent6"/>
                </a:solidFill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B10D5AE-5EBB-623F-7A74-5CD4ACA001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3400" y="4524819"/>
            <a:ext cx="980861" cy="155446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B9ABF9-40B4-BF16-37C2-726614DE188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57717" y="5522815"/>
            <a:ext cx="5044861" cy="67568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chemeClr val="accent6"/>
                </a:solidFill>
                <a:latin typeface="+mn-lt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/>
            </a:lvl2pPr>
            <a:lvl3pPr marL="180000" indent="-228600">
              <a:spcBef>
                <a:spcPts val="1200"/>
              </a:spcBef>
              <a:buFont typeface="Archivo" pitchFamily="2" charset="0"/>
              <a:buChar char="–"/>
              <a:defRPr sz="1600"/>
            </a:lvl3pPr>
            <a:lvl4pPr marL="540000" indent="-228600">
              <a:buFont typeface="Archivo" pitchFamily="2" charset="0"/>
              <a:buChar char="–"/>
              <a:defRPr sz="1600"/>
            </a:lvl4pPr>
            <a:lvl5pPr marL="900000" indent="-228600">
              <a:buFont typeface="Archivo" pitchFamily="2" charset="0"/>
              <a:buChar char="–"/>
              <a:defRPr sz="1600"/>
            </a:lvl5pPr>
          </a:lstStyle>
          <a:p>
            <a:pPr lvl="0"/>
            <a:r>
              <a:rPr lang="en-US" dirty="0"/>
              <a:t>Your details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F7DAC-0A16-9AFE-720B-1DB93D20D6C2}"/>
              </a:ext>
            </a:extLst>
          </p:cNvPr>
          <p:cNvSpPr txBox="1"/>
          <p:nvPr userDrawn="1"/>
        </p:nvSpPr>
        <p:spPr>
          <a:xfrm>
            <a:off x="345019" y="559337"/>
            <a:ext cx="4284733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AU" sz="9600" kern="1200" spc="-200" baseline="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8420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- parchm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5C10-6355-F851-5EE3-B92498B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19" y="3723640"/>
            <a:ext cx="5044861" cy="1249672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latin typeface="Archivo Condensed SemiBold" pitchFamily="2" charset="0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/>
            </a:lvl2pPr>
            <a:lvl3pPr marL="180000" indent="-228600">
              <a:spcBef>
                <a:spcPts val="1200"/>
              </a:spcBef>
              <a:buFont typeface="Archivo" pitchFamily="2" charset="0"/>
              <a:buChar char="–"/>
              <a:defRPr sz="1600"/>
            </a:lvl3pPr>
            <a:lvl4pPr marL="540000" indent="-228600">
              <a:buFont typeface="Archivo" pitchFamily="2" charset="0"/>
              <a:buChar char="–"/>
              <a:defRPr sz="1600"/>
            </a:lvl4pPr>
            <a:lvl5pPr marL="900000" indent="-228600">
              <a:buFont typeface="Archivo" pitchFamily="2" charset="0"/>
              <a:buChar char="–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CA5F19-CB92-498E-6C6D-DC269A22439B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9AFDEE3-9578-0FC2-85C8-A087622E9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E796D-26C2-4FFE-21DD-CA8621164B15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B10D5AE-5EBB-623F-7A74-5CD4ACA001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3400" y="4524819"/>
            <a:ext cx="980861" cy="155446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B9ABF9-40B4-BF16-37C2-726614DE188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57717" y="5522815"/>
            <a:ext cx="5044861" cy="67568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latin typeface="+mn-lt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/>
            </a:lvl2pPr>
            <a:lvl3pPr marL="180000" indent="-228600">
              <a:spcBef>
                <a:spcPts val="1200"/>
              </a:spcBef>
              <a:buFont typeface="Archivo" pitchFamily="2" charset="0"/>
              <a:buChar char="–"/>
              <a:defRPr sz="1600"/>
            </a:lvl3pPr>
            <a:lvl4pPr marL="540000" indent="-228600">
              <a:buFont typeface="Archivo" pitchFamily="2" charset="0"/>
              <a:buChar char="–"/>
              <a:defRPr sz="1600"/>
            </a:lvl4pPr>
            <a:lvl5pPr marL="900000" indent="-228600">
              <a:buFont typeface="Archivo" pitchFamily="2" charset="0"/>
              <a:buChar char="–"/>
              <a:defRPr sz="1600"/>
            </a:lvl5pPr>
          </a:lstStyle>
          <a:p>
            <a:pPr lvl="0"/>
            <a:r>
              <a:rPr lang="en-US" dirty="0"/>
              <a:t>Your details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F7DAC-0A16-9AFE-720B-1DB93D20D6C2}"/>
              </a:ext>
            </a:extLst>
          </p:cNvPr>
          <p:cNvSpPr txBox="1"/>
          <p:nvPr userDrawn="1"/>
        </p:nvSpPr>
        <p:spPr>
          <a:xfrm>
            <a:off x="345019" y="559337"/>
            <a:ext cx="4284733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AU" sz="9600" kern="1200" spc="-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90339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 1 Sub Head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259F-8CC2-40DA-9DBF-CC060D90F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75259"/>
            <a:ext cx="105156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7AEE2-E7EB-43FE-A27C-988032951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999" y="1700822"/>
            <a:ext cx="101916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BEBB3-9AA2-465F-8A25-8F2956C02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6401" y="2524734"/>
            <a:ext cx="7005599" cy="368458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 sz="1050">
                <a:solidFill>
                  <a:schemeClr val="accent3"/>
                </a:solidFill>
              </a:defRPr>
            </a:lvl2pPr>
            <a:lvl3pPr>
              <a:defRPr sz="1000">
                <a:solidFill>
                  <a:schemeClr val="accent3"/>
                </a:solidFill>
              </a:defRPr>
            </a:lvl3pPr>
            <a:lvl4pPr>
              <a:defRPr sz="900">
                <a:solidFill>
                  <a:schemeClr val="accent3"/>
                </a:solidFill>
              </a:defRPr>
            </a:lvl4pPr>
            <a:lvl5pPr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0243608-ACF1-48DE-BAB6-9FC27199B9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351858"/>
            <a:ext cx="4105275" cy="315913"/>
          </a:xfrm>
        </p:spPr>
        <p:txBody>
          <a:bodyPr>
            <a:normAutofit/>
          </a:bodyPr>
          <a:lstStyle>
            <a:lvl1pPr marL="0" indent="0">
              <a:buNone/>
              <a:defRPr sz="900" spc="300">
                <a:solidFill>
                  <a:schemeClr val="bg2"/>
                </a:solidFill>
              </a:defRPr>
            </a:lvl1pPr>
          </a:lstStyle>
          <a:p>
            <a:pPr lvl="0"/>
            <a:r>
              <a:rPr lang="en-AU" dirty="0"/>
              <a:t>00 | AGENDA ITEM TITLE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C6C851C1-0508-4964-885B-124D3A8A4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3958" r="6336" b="19876"/>
          <a:stretch/>
        </p:blipFill>
        <p:spPr>
          <a:xfrm>
            <a:off x="11057760" y="155098"/>
            <a:ext cx="907838" cy="42116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F13C8-B7F9-446F-93AB-87242CF90B2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6D77EA2-1525-4C63-845B-2ECDF86FC9D9}" type="datetime1">
              <a:rPr lang="en-AU" smtClean="0">
                <a:latin typeface="Interstate Light" panose="02000506030000020004" pitchFamily="50" charset="0"/>
              </a:rPr>
              <a:t>5/12/2025</a:t>
            </a:fld>
            <a:endParaRPr lang="en-AU" dirty="0">
              <a:latin typeface="Interstate Light" panose="02000506030000020004" pitchFamily="50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3D21C-4E0C-48E5-86F7-246EE760D3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7DCEC-EC32-49BD-989F-A6873930FC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0DD971B-E10E-48D0-AA18-BFFE4731E16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76563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87261-6B5F-447F-8301-CA393EDAA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6275" y="1290549"/>
            <a:ext cx="10247527" cy="2851273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Insert title. Best at 48pt. </a:t>
            </a:r>
            <a:br>
              <a:rPr lang="en-US" dirty="0"/>
            </a:br>
            <a:r>
              <a:rPr lang="en-US" dirty="0"/>
              <a:t>Max 60pt. </a:t>
            </a:r>
            <a:br>
              <a:rPr lang="en-US" dirty="0"/>
            </a:br>
            <a:r>
              <a:rPr lang="en-US" dirty="0"/>
              <a:t>3 lines.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8A6F67-4C34-4939-B2A2-7DDD62E00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EC34-D412-422C-BE19-9D9CFB9CFC2C}" type="datetime1">
              <a:rPr lang="en-AU" smtClean="0"/>
              <a:t>5/12/2025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D33C7B-D57D-4548-A4A1-9389D7D7D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2022 | Powerpoint Template v1.0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4A797-6786-4843-A42F-5FAD4DC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D971B-E10E-48D0-AA18-BFFE4731E16E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EFFC5B-35A5-452B-B1E2-4A31E51F3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" t="23107" r="5344" b="21765"/>
          <a:stretch/>
        </p:blipFill>
        <p:spPr>
          <a:xfrm>
            <a:off x="433058" y="239847"/>
            <a:ext cx="2349020" cy="105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80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0A756-6A1C-43FC-9013-36D23C696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999000"/>
            <a:ext cx="4212000" cy="170830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73BE-1146-4D13-9225-B1F77E75D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3560" y="987425"/>
            <a:ext cx="5731828" cy="487362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3A8B8-478C-4E13-B6BD-E7B85F368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8325" y="2835000"/>
            <a:ext cx="4212000" cy="30260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13381A-EB68-43BB-840F-EB7A4A821BA4}"/>
              </a:ext>
            </a:extLst>
          </p:cNvPr>
          <p:cNvCxnSpPr>
            <a:cxnSpLocks/>
          </p:cNvCxnSpPr>
          <p:nvPr userDrawn="1"/>
        </p:nvCxnSpPr>
        <p:spPr>
          <a:xfrm>
            <a:off x="5124000" y="621000"/>
            <a:ext cx="0" cy="56407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E2EDA724-CF36-41F2-8973-E9691C761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3958" r="6336" b="19876"/>
          <a:stretch/>
        </p:blipFill>
        <p:spPr>
          <a:xfrm>
            <a:off x="11057760" y="155098"/>
            <a:ext cx="907838" cy="42116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4376E-68D4-4869-B1E8-64F1DCC6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92CA-908C-414D-A6DE-2B79FA25B443}" type="datetime1">
              <a:rPr lang="en-AU" smtClean="0">
                <a:latin typeface="Interstate Light" panose="02000506030000020004" pitchFamily="50" charset="0"/>
              </a:rPr>
              <a:t>5/12/2025</a:t>
            </a:fld>
            <a:endParaRPr lang="en-AU" dirty="0">
              <a:latin typeface="Interstate Light" panose="02000506030000020004" pitchFamily="50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EAD0F-E3E0-4D8E-B92F-03ECEA00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9522A-53AD-4D73-A446-06CCBF6B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D971B-E10E-48D0-AA18-BFFE4731E16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1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1 - Seafoam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19" y="568959"/>
            <a:ext cx="10471473" cy="2860039"/>
          </a:xfrm>
        </p:spPr>
        <p:txBody>
          <a:bodyPr anchor="t">
            <a:noAutofit/>
          </a:bodyPr>
          <a:lstStyle>
            <a:lvl1pPr>
              <a:defRPr sz="9600" spc="-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5C10-6355-F851-5EE3-B92498B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19" y="3723640"/>
            <a:ext cx="5044861" cy="1249672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latin typeface="Archivo Condensed SemiBold" pitchFamily="2" charset="0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/>
            </a:lvl2pPr>
            <a:lvl3pPr marL="180000" indent="-228600">
              <a:spcBef>
                <a:spcPts val="1200"/>
              </a:spcBef>
              <a:buFont typeface="Archivo" pitchFamily="2" charset="0"/>
              <a:buChar char="–"/>
              <a:defRPr sz="1600"/>
            </a:lvl3pPr>
            <a:lvl4pPr marL="540000" indent="-228600">
              <a:buFont typeface="Archivo" pitchFamily="2" charset="0"/>
              <a:buChar char="–"/>
              <a:defRPr sz="1600"/>
            </a:lvl4pPr>
            <a:lvl5pPr marL="900000" indent="-228600">
              <a:buFont typeface="Archivo" pitchFamily="2" charset="0"/>
              <a:buChar char="–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CA5F19-CB92-498E-6C6D-DC269A22439B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9AFDEE3-9578-0FC2-85C8-A087622E9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E796D-26C2-4FFE-21DD-CA8621164B15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B10D5AE-5EBB-623F-7A74-5CD4ACA001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3400" y="4524819"/>
            <a:ext cx="980861" cy="15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23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arch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065E21-A0E8-7529-13F6-B11BB96C0829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87C872CD-B945-39D5-7D8C-0781090A0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1AD79E-9E95-F5AE-FA00-BB55A95A5896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37B755-9DA1-1953-572D-0D5168CE08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7363" y="2415698"/>
            <a:ext cx="2027237" cy="1198562"/>
          </a:xfrm>
        </p:spPr>
        <p:txBody>
          <a:bodyPr anchor="ctr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Agenda</a:t>
            </a:r>
            <a:endParaRPr lang="en-AU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01E57F-986E-6E5E-5C90-6E77CEEC641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99516" y="1036320"/>
            <a:ext cx="5794481" cy="3957319"/>
          </a:xfrm>
        </p:spPr>
        <p:txBody>
          <a:bodyPr anchor="ctr">
            <a:normAutofit/>
          </a:bodyPr>
          <a:lstStyle>
            <a:lvl1pPr marL="514350" indent="-514350">
              <a:spcAft>
                <a:spcPts val="1000"/>
              </a:spcAft>
              <a:buFont typeface="+mj-lt"/>
              <a:buAutoNum type="arabicPeriod"/>
              <a:defRPr sz="1600" cap="all" baseline="0">
                <a:latin typeface="Archivo Condensed SemiBold" pitchFamily="2" charset="0"/>
                <a:cs typeface="Archivo Condensed SemiBold" pitchFamily="2" charset="0"/>
              </a:defRPr>
            </a:lvl1pPr>
          </a:lstStyle>
          <a:p>
            <a:pPr lvl="0"/>
            <a:r>
              <a:rPr lang="en-AU" dirty="0"/>
              <a:t>Introduction</a:t>
            </a:r>
          </a:p>
          <a:p>
            <a:pPr lvl="0"/>
            <a:r>
              <a:rPr lang="en-AU" dirty="0"/>
              <a:t>Discussion item</a:t>
            </a:r>
          </a:p>
          <a:p>
            <a:pPr lvl="0"/>
            <a:r>
              <a:rPr lang="en-AU" dirty="0"/>
              <a:t>New project briefing</a:t>
            </a:r>
          </a:p>
          <a:p>
            <a:pPr lvl="0"/>
            <a:r>
              <a:rPr lang="en-AU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8390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Dark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065E21-A0E8-7529-13F6-B11BB96C0829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87C872CD-B945-39D5-7D8C-0781090A0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1AD79E-9E95-F5AE-FA00-BB55A95A5896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solidFill>
                  <a:schemeClr val="accent6"/>
                </a:solidFill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37B755-9DA1-1953-572D-0D5168CE08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7363" y="2415698"/>
            <a:ext cx="2027237" cy="119856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Agenda</a:t>
            </a:r>
            <a:endParaRPr lang="en-AU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01E57F-986E-6E5E-5C90-6E77CEEC641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99516" y="1036320"/>
            <a:ext cx="5794481" cy="3957319"/>
          </a:xfrm>
        </p:spPr>
        <p:txBody>
          <a:bodyPr anchor="ctr">
            <a:normAutofit/>
          </a:bodyPr>
          <a:lstStyle>
            <a:lvl1pPr marL="514350" indent="-514350">
              <a:spcAft>
                <a:spcPts val="1000"/>
              </a:spcAft>
              <a:buFont typeface="+mj-lt"/>
              <a:buAutoNum type="arabicPeriod"/>
              <a:defRPr sz="1600" cap="all" baseline="0">
                <a:solidFill>
                  <a:schemeClr val="accent6"/>
                </a:solidFill>
                <a:latin typeface="Archivo Condensed SemiBold" pitchFamily="2" charset="0"/>
                <a:cs typeface="Archivo Condensed SemiBold" pitchFamily="2" charset="0"/>
              </a:defRPr>
            </a:lvl1pPr>
          </a:lstStyle>
          <a:p>
            <a:pPr lvl="0"/>
            <a:r>
              <a:rPr lang="en-AU" dirty="0"/>
              <a:t>Introduction</a:t>
            </a:r>
          </a:p>
          <a:p>
            <a:pPr lvl="0"/>
            <a:r>
              <a:rPr lang="en-AU" dirty="0"/>
              <a:t>Discussion item</a:t>
            </a:r>
          </a:p>
          <a:p>
            <a:pPr lvl="0"/>
            <a:r>
              <a:rPr lang="en-AU" dirty="0"/>
              <a:t>New project briefing</a:t>
            </a:r>
          </a:p>
          <a:p>
            <a:pPr lvl="0"/>
            <a:r>
              <a:rPr lang="en-AU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104861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cean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065E21-A0E8-7529-13F6-B11BB96C0829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87C872CD-B945-39D5-7D8C-0781090A0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1AD79E-9E95-F5AE-FA00-BB55A95A5896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solidFill>
                  <a:schemeClr val="accent6"/>
                </a:solidFill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37B755-9DA1-1953-572D-0D5168CE08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7363" y="2415698"/>
            <a:ext cx="2027237" cy="119856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Agenda</a:t>
            </a:r>
            <a:endParaRPr lang="en-AU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01E57F-986E-6E5E-5C90-6E77CEEC641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99516" y="1036320"/>
            <a:ext cx="5794481" cy="3957319"/>
          </a:xfrm>
        </p:spPr>
        <p:txBody>
          <a:bodyPr anchor="ctr">
            <a:normAutofit/>
          </a:bodyPr>
          <a:lstStyle>
            <a:lvl1pPr marL="514350" indent="-514350">
              <a:spcAft>
                <a:spcPts val="1000"/>
              </a:spcAft>
              <a:buFont typeface="+mj-lt"/>
              <a:buAutoNum type="arabicPeriod"/>
              <a:defRPr sz="1600" cap="all" baseline="0">
                <a:solidFill>
                  <a:schemeClr val="accent6"/>
                </a:solidFill>
                <a:latin typeface="Archivo Condensed SemiBold" pitchFamily="2" charset="0"/>
                <a:cs typeface="Archivo Condensed SemiBold" pitchFamily="2" charset="0"/>
              </a:defRPr>
            </a:lvl1pPr>
          </a:lstStyle>
          <a:p>
            <a:pPr lvl="0"/>
            <a:r>
              <a:rPr lang="en-AU" dirty="0"/>
              <a:t>Introduction</a:t>
            </a:r>
          </a:p>
          <a:p>
            <a:pPr lvl="0"/>
            <a:r>
              <a:rPr lang="en-AU" dirty="0"/>
              <a:t>Discussion item</a:t>
            </a:r>
          </a:p>
          <a:p>
            <a:pPr lvl="0"/>
            <a:r>
              <a:rPr lang="en-AU" dirty="0"/>
              <a:t>New project briefing</a:t>
            </a:r>
          </a:p>
          <a:p>
            <a:pPr lvl="0"/>
            <a:r>
              <a:rPr lang="en-AU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593559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Seafoam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065E21-A0E8-7529-13F6-B11BB96C0829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87C872CD-B945-39D5-7D8C-0781090A0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1AD79E-9E95-F5AE-FA00-BB55A95A5896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37B755-9DA1-1953-572D-0D5168CE08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7363" y="2415698"/>
            <a:ext cx="2027237" cy="1198562"/>
          </a:xfrm>
        </p:spPr>
        <p:txBody>
          <a:bodyPr anchor="ctr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Agenda</a:t>
            </a:r>
            <a:endParaRPr lang="en-AU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01E57F-986E-6E5E-5C90-6E77CEEC641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99516" y="1036320"/>
            <a:ext cx="5794481" cy="3957319"/>
          </a:xfrm>
        </p:spPr>
        <p:txBody>
          <a:bodyPr anchor="ctr">
            <a:normAutofit/>
          </a:bodyPr>
          <a:lstStyle>
            <a:lvl1pPr marL="514350" indent="-514350">
              <a:spcAft>
                <a:spcPts val="1000"/>
              </a:spcAft>
              <a:buFont typeface="+mj-lt"/>
              <a:buAutoNum type="arabicPeriod"/>
              <a:defRPr sz="1600" cap="all" baseline="0">
                <a:latin typeface="Archivo Condensed SemiBold" pitchFamily="2" charset="0"/>
                <a:cs typeface="Archivo Condensed SemiBold" pitchFamily="2" charset="0"/>
              </a:defRPr>
            </a:lvl1pPr>
          </a:lstStyle>
          <a:p>
            <a:pPr lvl="0"/>
            <a:r>
              <a:rPr lang="en-AU" dirty="0"/>
              <a:t>Introduction</a:t>
            </a:r>
          </a:p>
          <a:p>
            <a:pPr lvl="0"/>
            <a:r>
              <a:rPr lang="en-AU" dirty="0"/>
              <a:t>Discussion item</a:t>
            </a:r>
          </a:p>
          <a:p>
            <a:pPr lvl="0"/>
            <a:r>
              <a:rPr lang="en-AU" dirty="0"/>
              <a:t>New project briefing</a:t>
            </a:r>
          </a:p>
          <a:p>
            <a:pPr lvl="0"/>
            <a:r>
              <a:rPr lang="en-AU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246020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column content - parch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1192-465A-D01D-3135-8626224D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19" y="375921"/>
            <a:ext cx="11525248" cy="645160"/>
          </a:xfrm>
        </p:spPr>
        <p:txBody>
          <a:bodyPr anchor="t">
            <a:normAutofit/>
          </a:bodyPr>
          <a:lstStyle>
            <a:lvl1pPr>
              <a:defRPr sz="2800" spc="-50"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5C10-6355-F851-5EE3-B92498BE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919" y="1513840"/>
            <a:ext cx="9667241" cy="4663123"/>
          </a:xfrm>
        </p:spPr>
        <p:txBody>
          <a:bodyPr/>
          <a:lstStyle>
            <a:lvl1pPr marL="0" indent="0">
              <a:buNone/>
              <a:defRPr sz="1600" cap="all" baseline="0">
                <a:latin typeface="Archivo Condensed SemiBold" pitchFamily="2" charset="0"/>
                <a:cs typeface="Archivo Condensed SemiBold" pitchFamily="2" charset="0"/>
              </a:defRPr>
            </a:lvl1pPr>
            <a:lvl2pPr marL="0" indent="0">
              <a:spcBef>
                <a:spcPts val="1800"/>
              </a:spcBef>
              <a:buNone/>
              <a:defRPr sz="1600"/>
            </a:lvl2pPr>
            <a:lvl3pPr marL="360000" indent="-22860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3pPr>
            <a:lvl4pPr marL="720000" indent="-228600">
              <a:buFont typeface="Arial" panose="020B0604020202020204" pitchFamily="34" charset="0"/>
              <a:buChar char="•"/>
              <a:defRPr sz="1600"/>
            </a:lvl4pPr>
            <a:lvl5pPr marL="1080000" indent="-22860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CA5F19-CB92-498E-6C6D-DC269A22439B}"/>
              </a:ext>
            </a:extLst>
          </p:cNvPr>
          <p:cNvCxnSpPr>
            <a:cxnSpLocks/>
          </p:cNvCxnSpPr>
          <p:nvPr userDrawn="1"/>
        </p:nvCxnSpPr>
        <p:spPr>
          <a:xfrm>
            <a:off x="357717" y="6413508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89AFDEE3-9578-0FC2-85C8-A087622E9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19" y="6479082"/>
            <a:ext cx="1208581" cy="128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E796D-26C2-4FFE-21DD-CA8621164B15}"/>
              </a:ext>
            </a:extLst>
          </p:cNvPr>
          <p:cNvSpPr txBox="1"/>
          <p:nvPr userDrawn="1"/>
        </p:nvSpPr>
        <p:spPr>
          <a:xfrm>
            <a:off x="9516533" y="6450787"/>
            <a:ext cx="24045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600" dirty="0">
                <a:latin typeface="+mn-lt"/>
                <a:cs typeface="Archivo Light" pitchFamily="2" charset="0"/>
              </a:rPr>
              <a:t>CRICOS 00017B   TEQSA PRV12072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38CE3C-1313-63EB-5CAF-D9F296EF6694}"/>
              </a:ext>
            </a:extLst>
          </p:cNvPr>
          <p:cNvCxnSpPr>
            <a:cxnSpLocks/>
          </p:cNvCxnSpPr>
          <p:nvPr userDrawn="1"/>
        </p:nvCxnSpPr>
        <p:spPr>
          <a:xfrm>
            <a:off x="370414" y="1075274"/>
            <a:ext cx="11476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887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DE7258-511D-D6E4-A47F-6C9A21201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FB9CC-624D-B83C-5258-3E1176E4B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170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3C7B5A-490D-3F44-FB08-F9C3D665AB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51" b="28600"/>
          <a:stretch/>
        </p:blipFill>
        <p:spPr>
          <a:xfrm>
            <a:off x="0" y="0"/>
            <a:ext cx="12192000" cy="4067033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01C5775-B0DD-D600-3207-906A87259D64}"/>
              </a:ext>
            </a:extLst>
          </p:cNvPr>
          <p:cNvSpPr txBox="1">
            <a:spLocks/>
          </p:cNvSpPr>
          <p:nvPr/>
        </p:nvSpPr>
        <p:spPr>
          <a:xfrm>
            <a:off x="962936" y="4187478"/>
            <a:ext cx="9833719" cy="697674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indent="0" algn="l" defTabSz="1828800" rtl="0" eaLnBrk="1" latinLnBrk="0" hangingPunct="1">
              <a:lnSpc>
                <a:spcPts val="16100"/>
              </a:lnSpc>
              <a:spcBef>
                <a:spcPts val="2000"/>
              </a:spcBef>
              <a:buFontTx/>
              <a:buNone/>
              <a:defRPr sz="13800" b="1" i="0" kern="1200">
                <a:solidFill>
                  <a:schemeClr val="tx1"/>
                </a:solidFill>
                <a:latin typeface="Interstate Black" panose="02000503040000020004" pitchFamily="50" charset="0"/>
                <a:ea typeface="+mn-ea"/>
                <a:cs typeface="+mn-cs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663"/>
                </a:solidFill>
                <a:effectLst/>
                <a:uLnTx/>
                <a:uFillTx/>
                <a:latin typeface="Tiempos Text"/>
                <a:ea typeface="+mn-ea"/>
                <a:cs typeface="+mn-cs"/>
              </a:rPr>
              <a:t>Bond University Exchange Scholarship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B4F115-1E26-23AF-D291-1F5BF19D0B71}"/>
              </a:ext>
            </a:extLst>
          </p:cNvPr>
          <p:cNvSpPr txBox="1"/>
          <p:nvPr/>
        </p:nvSpPr>
        <p:spPr>
          <a:xfrm>
            <a:off x="1990951" y="5005597"/>
            <a:ext cx="8805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3663"/>
                </a:solidFill>
                <a:effectLst/>
                <a:uLnTx/>
                <a:uFillTx/>
                <a:latin typeface="Archivo"/>
                <a:ea typeface="+mn-ea"/>
                <a:cs typeface="+mn-cs"/>
              </a:rPr>
              <a:t>One Tsinghua </a:t>
            </a:r>
            <a:r>
              <a:rPr lang="en-AU" dirty="0">
                <a:solidFill>
                  <a:srgbClr val="003663"/>
                </a:solidFill>
                <a:latin typeface="Archivo"/>
              </a:rPr>
              <a:t>Law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3663"/>
                </a:solidFill>
                <a:effectLst/>
                <a:uLnTx/>
                <a:uFillTx/>
                <a:latin typeface="Archivo"/>
                <a:ea typeface="+mn-ea"/>
                <a:cs typeface="+mn-cs"/>
              </a:rPr>
              <a:t> exchange student for one semester study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3663"/>
                </a:solidFill>
                <a:effectLst/>
                <a:uLnTx/>
                <a:uFillTx/>
                <a:latin typeface="Archivo"/>
                <a:ea typeface="+mn-ea"/>
                <a:cs typeface="+mn-cs"/>
              </a:rPr>
              <a:t>$3,000 AUD, one scholarship available in 2026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3663"/>
                </a:solidFill>
                <a:effectLst/>
                <a:uLnTx/>
                <a:uFillTx/>
                <a:latin typeface="Archivo"/>
                <a:ea typeface="+mn-ea"/>
                <a:cs typeface="+mn-cs"/>
              </a:rPr>
              <a:t>For all eligible Undergraduate</a:t>
            </a:r>
            <a:r>
              <a:rPr lang="en-AU" dirty="0">
                <a:solidFill>
                  <a:srgbClr val="003663"/>
                </a:solidFill>
                <a:latin typeface="Archivo"/>
              </a:rPr>
              <a:t> &amp;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3663"/>
                </a:solidFill>
                <a:effectLst/>
                <a:uLnTx/>
                <a:uFillTx/>
                <a:latin typeface="Archivo"/>
                <a:ea typeface="+mn-ea"/>
                <a:cs typeface="+mn-cs"/>
              </a:rPr>
              <a:t> Postgraduate</a:t>
            </a:r>
          </a:p>
        </p:txBody>
      </p:sp>
    </p:spTree>
    <p:extLst>
      <p:ext uri="{BB962C8B-B14F-4D97-AF65-F5344CB8AC3E}">
        <p14:creationId xmlns:p14="http://schemas.microsoft.com/office/powerpoint/2010/main" val="68834553"/>
      </p:ext>
    </p:extLst>
  </p:cSld>
  <p:clrMapOvr>
    <a:masterClrMapping/>
  </p:clrMapOvr>
</p:sld>
</file>

<file path=ppt/theme/theme1.xml><?xml version="1.0" encoding="utf-8"?>
<a:theme xmlns:a="http://schemas.openxmlformats.org/drawingml/2006/main" name="Bond University Theme">
  <a:themeElements>
    <a:clrScheme name="Custom 3">
      <a:dk1>
        <a:srgbClr val="003663"/>
      </a:dk1>
      <a:lt1>
        <a:sysClr val="window" lastClr="FFFFFF"/>
      </a:lt1>
      <a:dk2>
        <a:srgbClr val="141B31"/>
      </a:dk2>
      <a:lt2>
        <a:srgbClr val="FCF8E9"/>
      </a:lt2>
      <a:accent1>
        <a:srgbClr val="F1B821"/>
      </a:accent1>
      <a:accent2>
        <a:srgbClr val="13747B"/>
      </a:accent2>
      <a:accent3>
        <a:srgbClr val="D8CDB4"/>
      </a:accent3>
      <a:accent4>
        <a:srgbClr val="FAFA60"/>
      </a:accent4>
      <a:accent5>
        <a:srgbClr val="92825E"/>
      </a:accent5>
      <a:accent6>
        <a:srgbClr val="5BC6CB"/>
      </a:accent6>
      <a:hlink>
        <a:srgbClr val="5BC6CB"/>
      </a:hlink>
      <a:folHlink>
        <a:srgbClr val="92825E"/>
      </a:folHlink>
    </a:clrScheme>
    <a:fontScheme name="Bond University theme">
      <a:majorFont>
        <a:latin typeface="Tiempos Text"/>
        <a:ea typeface=""/>
        <a:cs typeface=""/>
      </a:majorFont>
      <a:minorFont>
        <a:latin typeface="Archi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nd University presentation template" id="{A399BDF3-4ED2-440F-9A4B-0456E59D9470}" vid="{8FB2D2DD-9168-46F6-9522-DA66227F9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29</Words>
  <Application>Microsoft Office PowerPoint</Application>
  <PresentationFormat>Widescreen</PresentationFormat>
  <Paragraphs>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Archivo</vt:lpstr>
      <vt:lpstr>Archivo Condensed SemiBold</vt:lpstr>
      <vt:lpstr>Arial</vt:lpstr>
      <vt:lpstr>Interstate Light</vt:lpstr>
      <vt:lpstr>Tiempos Text</vt:lpstr>
      <vt:lpstr>Bond University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 Zhang</dc:creator>
  <cp:lastModifiedBy>Jo Zhang</cp:lastModifiedBy>
  <cp:revision>13</cp:revision>
  <dcterms:created xsi:type="dcterms:W3CDTF">2025-05-13T23:58:37Z</dcterms:created>
  <dcterms:modified xsi:type="dcterms:W3CDTF">2025-12-05T01:48:45Z</dcterms:modified>
</cp:coreProperties>
</file>